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4" r:id="rId2"/>
  </p:sldMasterIdLst>
  <p:notesMasterIdLst>
    <p:notesMasterId r:id="rId15"/>
  </p:notesMasterIdLst>
  <p:handoutMasterIdLst>
    <p:handoutMasterId r:id="rId16"/>
  </p:handoutMasterIdLst>
  <p:sldIdLst>
    <p:sldId id="782" r:id="rId3"/>
    <p:sldId id="783" r:id="rId4"/>
    <p:sldId id="1171" r:id="rId5"/>
    <p:sldId id="1130" r:id="rId6"/>
    <p:sldId id="1172" r:id="rId7"/>
    <p:sldId id="1173" r:id="rId8"/>
    <p:sldId id="1174" r:id="rId9"/>
    <p:sldId id="1175" r:id="rId10"/>
    <p:sldId id="1177" r:id="rId11"/>
    <p:sldId id="1149" r:id="rId12"/>
    <p:sldId id="1169" r:id="rId13"/>
    <p:sldId id="1170" r:id="rId14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6B5B"/>
    <a:srgbClr val="FF9999"/>
    <a:srgbClr val="FF3399"/>
    <a:srgbClr val="FFFFCC"/>
    <a:srgbClr val="FF0000"/>
    <a:srgbClr val="FF0066"/>
    <a:srgbClr val="FF9900"/>
    <a:srgbClr val="FFFF00"/>
    <a:srgbClr val="BCE292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9" autoAdjust="0"/>
    <p:restoredTop sz="96686" autoAdjust="0"/>
  </p:normalViewPr>
  <p:slideViewPr>
    <p:cSldViewPr>
      <p:cViewPr varScale="1">
        <p:scale>
          <a:sx n="113" d="100"/>
          <a:sy n="113" d="100"/>
        </p:scale>
        <p:origin x="-1584" y="-11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48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25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뷰어</a:t>
            </a:r>
            <a:r>
              <a:rPr lang="ko-KR" altLang="en-US" dirty="0" smtClean="0">
                <a:solidFill>
                  <a:prstClr val="white"/>
                </a:solidFill>
              </a:rPr>
              <a:t> 영역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8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74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7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99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_jr.html?flashxmlnum=yuni4856&amp;classa=A8-C1-31-MM-MM-04-06-02-0-0-0-0&amp;classno=MM_31_04/suh_0301_05_0002/suh_0301_05_0002_501_1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20-0-0-0-0&amp;classno=WI_22_03/win_0202_0102_3435/win_0202_0102_3435_10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3-01-0-0-0-0&amp;classno=MM_31_04/suh_0301_02_0001/suh_0301_02_0001_203_1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63366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2021.12.30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/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9454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suh_0601_01_0001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7" y="1004220"/>
            <a:ext cx="6607459" cy="406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25599"/>
              </p:ext>
            </p:extLst>
          </p:nvPr>
        </p:nvGraphicFramePr>
        <p:xfrm>
          <a:off x="6984268" y="692696"/>
          <a:ext cx="2086863" cy="3451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우측 상단 텍스트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10~11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6~7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04147" y="1534217"/>
            <a:ext cx="764489" cy="363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89757" y="158524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580" y="591327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cdata.tsherpa.co.kr/tsherpa/MultiMedia/Flash/2020/curri/index.html?flashxmlnum=soboro2&amp;classa=A8-C1-62-KK-KA-02-03-04-0-0-0-0&amp;classno=AA_SAMPLE/nproto_sample/DA/nproto_cmn_912.html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799692" y="3320988"/>
            <a:ext cx="356388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685302" y="33720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4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13" y="925526"/>
            <a:ext cx="795384" cy="16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7" y="1059845"/>
            <a:ext cx="6607459" cy="406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6-1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suh_0601_01_0001_501_1.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936229"/>
              </p:ext>
            </p:extLst>
          </p:nvPr>
        </p:nvGraphicFramePr>
        <p:xfrm>
          <a:off x="7020272" y="689281"/>
          <a:ext cx="2086863" cy="299153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</a:t>
                      </a: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suh_0601_01_0001_4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01_1.htm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파일의 이름을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suh_0601_01_0001_5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01_1.htm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변경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218571" y="944724"/>
            <a:ext cx="6689372" cy="4428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56176" y="890718"/>
            <a:ext cx="828092" cy="234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007044" y="95967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9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7" y="1292271"/>
            <a:ext cx="6643006" cy="407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6-1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suh_0601_01_0001_501_1.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63548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추가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281144" y="2240868"/>
            <a:ext cx="726460" cy="1512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81144" y="1772816"/>
            <a:ext cx="1014256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58177" y="326731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58177" y="17777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983" y="1304764"/>
            <a:ext cx="382565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1984" y="13096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5200" y="5841268"/>
            <a:ext cx="5164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cdata2.tsherpa.co.kr/tsherpa/MultiMedia/Flash/2020/curri/index_jr.html?flashxmlnum=yuni4856&amp;classa=A8-C1-31-MM-MM-04-06-02-0-0-0-0&amp;classno=MM_31_04/suh_0301_05_0002/suh_0301_05_0002_501_1.html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628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487819"/>
              </p:ext>
            </p:extLst>
          </p:nvPr>
        </p:nvGraphicFramePr>
        <p:xfrm>
          <a:off x="153927" y="224644"/>
          <a:ext cx="8836146" cy="3006020"/>
        </p:xfrm>
        <a:graphic>
          <a:graphicData uri="http://schemas.openxmlformats.org/drawingml/2006/table">
            <a:tbl>
              <a:tblPr/>
              <a:tblGrid>
                <a:gridCol w="554190"/>
                <a:gridCol w="3900396"/>
                <a:gridCol w="657234"/>
                <a:gridCol w="1241296"/>
                <a:gridCol w="1855093"/>
                <a:gridCol w="627937"/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suh_0601_01_0001_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전통문화 체험관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suh_0601_01_0001_201_1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suh_0601_01_0001_202_1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단원 배울 내용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8~9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suh_0601_01_0001_203_1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suh_0601_01_0001_3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suh_0601_01_0001_5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01_1.htm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0708"/>
            <a:ext cx="6026978" cy="380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79" y="3861048"/>
            <a:ext cx="4528158" cy="286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773006" y="5337212"/>
            <a:ext cx="401643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626954" y="54832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04624"/>
              </p:ext>
            </p:extLst>
          </p:nvPr>
        </p:nvGraphicFramePr>
        <p:xfrm>
          <a:off x="6984268" y="692696"/>
          <a:ext cx="2086863" cy="2691913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39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퀴즈 디자인 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3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8" y="1164049"/>
            <a:ext cx="6625234" cy="40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874301"/>
              </p:ext>
            </p:extLst>
          </p:nvPr>
        </p:nvGraphicFramePr>
        <p:xfrm>
          <a:off x="6984268" y="692696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기존의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suh_0601_01_0001_202_1.html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파일의 이름을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suh_0601_01_0001_201_1.html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바꿔주세요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풀 애니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하단 링크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 삭제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88" y="1233967"/>
            <a:ext cx="4536436" cy="401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676822" y="14347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1580" y="584126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cdata.tsherpa.co.kr/tsherpa/MultiMedia/Flash/2020/curri/index.html?flashxmlnum=llbless208&amp;classa=A8-C1-22-WI-WI-03-01-20-0-0-0-0&amp;classno=WI_22_03/win_0202_0102_3435/win_0202_0102_3435_101.html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7"/>
          <a:stretch/>
        </p:blipFill>
        <p:spPr bwMode="auto">
          <a:xfrm>
            <a:off x="179512" y="1628800"/>
            <a:ext cx="3456781" cy="3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지혜네 반 친구들은 어디로 현장 체험 학습을 갔나요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93" y="50330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7523" y="1085177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073722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851920" y="2312876"/>
            <a:ext cx="3096344" cy="688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4393" y="2355267"/>
            <a:ext cx="306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 문화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체험관으로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갔습니다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323" y="2678432"/>
            <a:ext cx="360000" cy="355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5432054" y="9276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suh_0601_01_0001_201_1.html </a:t>
            </a:r>
            <a:endParaRPr kumimoji="0"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kumimoji="0"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r>
              <a:rPr kumimoji="0"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파일의 이미지와 텍스트 참고하여 개발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587855" y="51489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4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개발물의 그림을 최대한 크게 넣어주세요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1" y="1160748"/>
            <a:ext cx="6857243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7"/>
          <a:stretch/>
        </p:blipFill>
        <p:spPr bwMode="auto">
          <a:xfrm>
            <a:off x="179512" y="1628800"/>
            <a:ext cx="3456781" cy="3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전통 문화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체험관은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어떤 곳인가요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93" y="50330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317523" y="1085177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39" name="직사각형 38"/>
          <p:cNvSpPr/>
          <p:nvPr/>
        </p:nvSpPr>
        <p:spPr>
          <a:xfrm>
            <a:off x="5646183" y="1073722"/>
            <a:ext cx="630741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물음 </a:t>
            </a:r>
            <a:r>
              <a:rPr lang="en-US" altLang="ko-KR" sz="1100" b="1" dirty="0" smtClean="0"/>
              <a:t>+</a:t>
            </a:r>
            <a:endParaRPr lang="ko-KR" altLang="en-US" sz="1100" b="1" dirty="0"/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851920" y="2312876"/>
            <a:ext cx="3096344" cy="9657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4393" y="2355267"/>
            <a:ext cx="306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전통 공예품을 만들고 전통 음식을 체험할 수 있는 곳입니다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936" y="2923597"/>
            <a:ext cx="360000" cy="355000"/>
          </a:xfrm>
          <a:prstGeom prst="rect">
            <a:avLst/>
          </a:prstGeom>
        </p:spPr>
      </p:pic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65015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8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131853"/>
            <a:ext cx="6607459" cy="406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1580" y="5913276"/>
            <a:ext cx="5400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cdata2.tsherpa.co.kr/tsherpa/MultiMedia/Flash/2020/curri/index.html?flashxmlnum=yuni4856&amp;classa=A8-C1-31-MM-MM-04-03-01-0-0-0-0&amp;classno=MM_31_04/suh_0301_02_0001/suh_0301_02_0001_203_1.html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graphicFrame>
        <p:nvGraphicFramePr>
          <p:cNvPr id="36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87714"/>
              </p:ext>
            </p:extLst>
          </p:nvPr>
        </p:nvGraphicFramePr>
        <p:xfrm>
          <a:off x="6984268" y="692696"/>
          <a:ext cx="2086863" cy="5127815"/>
        </p:xfrm>
        <a:graphic>
          <a:graphicData uri="http://schemas.openxmlformats.org/drawingml/2006/table">
            <a:tbl>
              <a:tblPr/>
              <a:tblGrid>
                <a:gridCol w="208286"/>
                <a:gridCol w="1878577"/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하단의 단원 학습 목표 페이지 참고하여 디자인 수정</a:t>
                      </a:r>
                      <a:endParaRPr kumimoji="0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지시문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삭제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캐릭터 변경</a:t>
                      </a: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b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말줄임표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추가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각각의 캐릭터 또는 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말줄임표를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클릭하면 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말풍선과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함께 모션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&amp;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내래이션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나옴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</a:p>
                    <a:p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다음 슬라이드 참고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)</a:t>
                      </a:r>
                    </a:p>
                    <a:p>
                      <a:endParaRPr lang="en-US" altLang="ko-KR" sz="1000" b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내레이션은 기존 </a:t>
                      </a:r>
                      <a:r>
                        <a:rPr lang="ko-KR" altLang="en-US" sz="1000" b="0" dirty="0" err="1" smtClean="0">
                          <a:solidFill>
                            <a:srgbClr val="FF0000"/>
                          </a:solidFill>
                          <a:ea typeface="나눔고딕"/>
                        </a:rPr>
                        <a:t>개발물</a:t>
                      </a:r>
                      <a:r>
                        <a:rPr lang="ko-KR" altLang="en-US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 그대로 활용함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ko-KR" altLang="en-US" sz="1000" b="0" dirty="0" smtClean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5220072" y="1448781"/>
            <a:ext cx="1588260" cy="39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096058" y="162574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864946" y="2998920"/>
            <a:ext cx="3031089" cy="205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723999" y="417864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_x53994936" descr="EMB000019182e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3142719"/>
            <a:ext cx="733369" cy="107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_x52688896" descr="EMB000019182ee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613" y="3092965"/>
            <a:ext cx="738299" cy="11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20" y="3035946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4767" y="3022471"/>
            <a:ext cx="396256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455557" y="2888940"/>
            <a:ext cx="560160" cy="495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766769" y="2914550"/>
            <a:ext cx="560160" cy="495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344355" y="278441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178385" y="278811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59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 algn="just"/>
            <a:endParaRPr lang="en-US" altLang="ko-KR" sz="10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7724" y="960983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단원 학습 목표</a:t>
            </a:r>
            <a:endParaRPr lang="ko-KR" altLang="en-US" sz="140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_x53994936" descr="EMB000019182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64" y="3387414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52688896" descr="EMB000019182e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18358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75556" y="2001018"/>
            <a:ext cx="2520280" cy="1173324"/>
          </a:xfrm>
          <a:prstGeom prst="wedgeRoundRectCallout">
            <a:avLst>
              <a:gd name="adj1" fmla="val -1739"/>
              <a:gd name="adj2" fmla="val 6321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나눗셈을 하여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분수로 나타내는 것을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알아볼 것 같아요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704762" y="2001018"/>
            <a:ext cx="2574707" cy="1173324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분수의 나눗셈을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sz="1600" dirty="0" smtClean="0">
                <a:solidFill>
                  <a:prstClr val="black"/>
                </a:solidFill>
              </a:rPr>
              <a:t>공부할 것 같아요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5331" y="30311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#1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024424" y="3024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#2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6-1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분수의 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suh_0601_01_0001_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단원 도입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9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39146</TotalTime>
  <Words>595</Words>
  <Application>Microsoft Office PowerPoint</Application>
  <PresentationFormat>화면 슬라이드 쇼(4:3)</PresentationFormat>
  <Paragraphs>262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3_기본 디자인</vt:lpstr>
      <vt:lpstr>4_기본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김윤희</cp:lastModifiedBy>
  <cp:revision>6201</cp:revision>
  <dcterms:created xsi:type="dcterms:W3CDTF">2008-07-15T12:19:11Z</dcterms:created>
  <dcterms:modified xsi:type="dcterms:W3CDTF">2022-01-04T06:53:13Z</dcterms:modified>
</cp:coreProperties>
</file>